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50" r:id="rId3"/>
    <p:sldId id="439" r:id="rId4"/>
    <p:sldId id="461" r:id="rId5"/>
    <p:sldId id="440" r:id="rId6"/>
    <p:sldId id="460" r:id="rId7"/>
    <p:sldId id="441" r:id="rId8"/>
    <p:sldId id="459" r:id="rId9"/>
    <p:sldId id="442" r:id="rId10"/>
    <p:sldId id="458" r:id="rId11"/>
    <p:sldId id="443" r:id="rId12"/>
    <p:sldId id="457" r:id="rId13"/>
    <p:sldId id="444" r:id="rId14"/>
    <p:sldId id="456" r:id="rId15"/>
    <p:sldId id="445" r:id="rId16"/>
    <p:sldId id="455" r:id="rId17"/>
    <p:sldId id="446" r:id="rId18"/>
    <p:sldId id="454" r:id="rId19"/>
    <p:sldId id="447" r:id="rId20"/>
    <p:sldId id="453" r:id="rId21"/>
    <p:sldId id="448" r:id="rId22"/>
    <p:sldId id="452" r:id="rId23"/>
    <p:sldId id="449" r:id="rId24"/>
    <p:sldId id="45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2" autoAdjust="0"/>
    <p:restoredTop sz="94660"/>
  </p:normalViewPr>
  <p:slideViewPr>
    <p:cSldViewPr snapToGrid="0">
      <p:cViewPr>
        <p:scale>
          <a:sx n="80" d="100"/>
          <a:sy n="80" d="100"/>
        </p:scale>
        <p:origin x="201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G1A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Eighth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General class control operator frequency privileges; primary and secondary allocations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G1A04 [97.303(h)]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amateur bands is restricted to communication only on specific channels, rather than frequency ranges?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A. 11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61481" y="320804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893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G1A05 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frequencies are General class licensees prohibited from operating as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7.125 MHz to 7.175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28.000 MHz to 28.025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21.275 MHz to 21.300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2698765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G1A05 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frequencies are General class licensees prohibited from operating as control operator?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7.125 MHz to 7.175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28.000 MHz to 28.025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21.275 MHz to 21.300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of the above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1207" y="1981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569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G1A06 [97.303]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applies when the FCC rules designate the amateur service as a secondary user on a band?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Amateur stations must record the call sign of the primary service station before operating on a frequency assigned to that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Amateur stations may use the band only during emergencies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Amateur stations must not cause harmful interference to primary users and must accept interference from primary users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stations may only operate during specific hours of the day, while primary users are permitted 24-hour use of the band</a:t>
            </a:r>
          </a:p>
        </p:txBody>
      </p:sp>
    </p:spTree>
    <p:extLst>
      <p:ext uri="{BB962C8B-B14F-4D97-AF65-F5344CB8AC3E}">
        <p14:creationId xmlns:p14="http://schemas.microsoft.com/office/powerpoint/2010/main" val="1521883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G1A06 [97.303]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applies when the FCC rules designate the amateur service as a secondary user on a band?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Amateur stations must record the call sign of the primary service station before operating on a frequency assigned to that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Amateur stations may use the band only during emergencies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Amateur stations must not cause harmful interference to primary users and must accept interference from primary users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stations may only operate during specific hours of the day, while primary users are permitted 24-hour use of the band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40933" y="3352800"/>
            <a:ext cx="11277600" cy="838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101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G1A07 [97.305(a)]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amateur frequencies in the 10-meter band may stations with a General class control operator transmit CW emissions?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28.000 MHz to 28.025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28.000 MHz to 28.300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28.025 MHz to 28.300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entire band</a:t>
            </a:r>
          </a:p>
        </p:txBody>
      </p:sp>
    </p:spTree>
    <p:extLst>
      <p:ext uri="{BB962C8B-B14F-4D97-AF65-F5344CB8AC3E}">
        <p14:creationId xmlns:p14="http://schemas.microsoft.com/office/powerpoint/2010/main" val="362091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G1A07 [97.305(a)]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amateur frequencies in the 10-meter band may stations with a General class control operator transmit CW emissions?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28.000 MHz to 28.025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28.000 MHz to 28.300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28.025 MHz to 28.300 MHz only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entire band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74324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06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G1A08 [97.301(b)]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Which HF bands have segments exclusively allocated to Amateur Extra licensees?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All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80 meters, 40 meters, 20 meters, and 15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All HF bands except 160 meters and 10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meters, 30 meters, 17 meters, and 12 meters</a:t>
            </a:r>
          </a:p>
        </p:txBody>
      </p:sp>
    </p:spTree>
    <p:extLst>
      <p:ext uri="{BB962C8B-B14F-4D97-AF65-F5344CB8AC3E}">
        <p14:creationId xmlns:p14="http://schemas.microsoft.com/office/powerpoint/2010/main" val="416732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G1A08 [97.301(b)]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Which HF bands have segments exclusively allocated to Amateur Extra licensees?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All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80 meters, 40 meters, 20 meters, and 15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All HF bands except 160 meters and 10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meters, 30 meters, 17 meters, and 12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8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G1A09 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frequencies is within the General class portion of the 15-meter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14250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18155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21300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24900 kHz</a:t>
            </a:r>
          </a:p>
        </p:txBody>
      </p:sp>
    </p:spTree>
    <p:extLst>
      <p:ext uri="{BB962C8B-B14F-4D97-AF65-F5344CB8AC3E}">
        <p14:creationId xmlns:p14="http://schemas.microsoft.com/office/powerpoint/2010/main" val="3711252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582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G1A09 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frequencies is within the General class portion of the 15-meter 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14250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18155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21300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24900 kHz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7162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884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G1A10 [97.205(b)]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10-meter band is available for repeater use?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entire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portion between 28.1 MHz and 28.2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portion between 28.3 MHz and 28.5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portion above 29.5 MHz</a:t>
            </a:r>
          </a:p>
        </p:txBody>
      </p:sp>
    </p:spTree>
    <p:extLst>
      <p:ext uri="{BB962C8B-B14F-4D97-AF65-F5344CB8AC3E}">
        <p14:creationId xmlns:p14="http://schemas.microsoft.com/office/powerpoint/2010/main" val="22174766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G1A10 [97.205(b)]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10-meter band is available for repeater use?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entire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portion between 28.1 MHz and 28.2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portion between 28.3 MHz and 28.5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portion above 29.5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6344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7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latin typeface="Eras Light ITC" panose="020B0402030504020804" pitchFamily="34" charset="0"/>
              </a:rPr>
              <a:t>G1A11 [</a:t>
            </a:r>
            <a:r>
              <a:rPr lang="en-US" sz="2000" b="1" dirty="0">
                <a:latin typeface="Eras Light ITC" panose="020B0402030504020804" pitchFamily="34" charset="0"/>
              </a:rPr>
              <a:t>97.301]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General class licensees are not permitted to use the entire voice portion of a band, which portion of the voice segment is available to them?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lower frequency portion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upper frequency portion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lower frequency portion on frequencies below 7.3 MHz, and the upper portion on frequencies above 14.150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upper frequency portion on frequencies below 7.3 MHz, and the lower portion on frequencies above 14.150 MHz</a:t>
            </a:r>
          </a:p>
        </p:txBody>
      </p:sp>
    </p:spTree>
    <p:extLst>
      <p:ext uri="{BB962C8B-B14F-4D97-AF65-F5344CB8AC3E}">
        <p14:creationId xmlns:p14="http://schemas.microsoft.com/office/powerpoint/2010/main" val="32021669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>
                <a:latin typeface="Eras Light ITC" panose="020B0402030504020804" pitchFamily="34" charset="0"/>
              </a:rPr>
              <a:t>G1A11 [</a:t>
            </a:r>
            <a:r>
              <a:rPr lang="en-US" sz="2000" b="1" dirty="0">
                <a:latin typeface="Eras Light ITC" panose="020B0402030504020804" pitchFamily="34" charset="0"/>
              </a:rPr>
              <a:t>97.301]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General class licensees are not permitted to use the entire voice portion of a band, which portion of the voice segment is available to them?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lower frequency portion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upper frequency portion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lower frequency portion on frequencies below 7.3 MHz, and the upper portion on frequencies above 14.150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upper frequency portion on frequencies below 7.3 MHz, and the lower portion on frequencies above 14.150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75180" y="288190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658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G1A01[97.301(d)]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HF and/or MF amateur bands are there portions where General class licensees cannot transmit?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60 meters, 30 meters, 17 meters, and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160 meters, 60 meters, 15 meters, and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80 meters, 40 meters, 20 meters, and 15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80 meters, 20 meters, 15 meters, and 10 meters</a:t>
            </a:r>
          </a:p>
        </p:txBody>
      </p:sp>
    </p:spTree>
    <p:extLst>
      <p:ext uri="{BB962C8B-B14F-4D97-AF65-F5344CB8AC3E}">
        <p14:creationId xmlns:p14="http://schemas.microsoft.com/office/powerpoint/2010/main" val="474451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G1A01[97.301(d)]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HF and/or MF amateur bands are there portions where General class licensees cannot transmit?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60 meters, 30 meters, 17 meters, and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160 meters, 60 meters, 15 meters, and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80 meters, 40 meters, 20 meters, and 15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80 meters, 20 meters, 15 meters, and 10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945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G1A02 [97.305]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bands is phone operation prohibited?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17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meters</a:t>
            </a:r>
          </a:p>
        </p:txBody>
      </p:sp>
    </p:spTree>
    <p:extLst>
      <p:ext uri="{BB962C8B-B14F-4D97-AF65-F5344CB8AC3E}">
        <p14:creationId xmlns:p14="http://schemas.microsoft.com/office/powerpoint/2010/main" val="4060625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G1A02 [97.305]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bands is phone operation prohibited?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17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869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40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G1A03 [97.305]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bands is image transmission prohibited?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meters</a:t>
            </a:r>
          </a:p>
        </p:txBody>
      </p:sp>
    </p:spTree>
    <p:extLst>
      <p:ext uri="{BB962C8B-B14F-4D97-AF65-F5344CB8AC3E}">
        <p14:creationId xmlns:p14="http://schemas.microsoft.com/office/powerpoint/2010/main" val="3843068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G1A03 [97.305]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which of the following bands is image transmission prohibited?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4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G1A04 [97.303(h)]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amateur bands is restricted to communication only on specific channels, rather than frequency ranges?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A. 11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meters</a:t>
            </a:r>
          </a:p>
        </p:txBody>
      </p:sp>
    </p:spTree>
    <p:extLst>
      <p:ext uri="{BB962C8B-B14F-4D97-AF65-F5344CB8AC3E}">
        <p14:creationId xmlns:p14="http://schemas.microsoft.com/office/powerpoint/2010/main" val="21736248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1319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5</cp:revision>
  <dcterms:created xsi:type="dcterms:W3CDTF">2023-05-09T14:58:22Z</dcterms:created>
  <dcterms:modified xsi:type="dcterms:W3CDTF">2023-05-12T16:37:37Z</dcterms:modified>
</cp:coreProperties>
</file>